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71D296-0A3D-4CD8-83B8-A22ADDB4860A}" v="1" dt="2023-08-10T05:24:16.7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571D296-0A3D-4CD8-83B8-A22ADDB4860A}"/>
    <pc:docChg chg="custSel modSld">
      <pc:chgData name="Narelle Wheaton" userId="6e1b2b30-480e-4f91-806b-6735d5b9e446" providerId="ADAL" clId="{7571D296-0A3D-4CD8-83B8-A22ADDB4860A}" dt="2023-08-10T05:24:16.756" v="22"/>
      <pc:docMkLst>
        <pc:docMk/>
      </pc:docMkLst>
      <pc:sldChg chg="modSp mod">
        <pc:chgData name="Narelle Wheaton" userId="6e1b2b30-480e-4f91-806b-6735d5b9e446" providerId="ADAL" clId="{7571D296-0A3D-4CD8-83B8-A22ADDB4860A}" dt="2023-08-10T05:23:55.644" v="16" actId="27636"/>
        <pc:sldMkLst>
          <pc:docMk/>
          <pc:sldMk cId="2198106381" sldId="256"/>
        </pc:sldMkLst>
        <pc:spChg chg="mod">
          <ac:chgData name="Narelle Wheaton" userId="6e1b2b30-480e-4f91-806b-6735d5b9e446" providerId="ADAL" clId="{7571D296-0A3D-4CD8-83B8-A22ADDB4860A}" dt="2023-08-10T05:23:55.644" v="16" actId="27636"/>
          <ac:spMkLst>
            <pc:docMk/>
            <pc:sldMk cId="2198106381" sldId="256"/>
            <ac:spMk id="3" creationId="{2D54A315-E0FF-40B8-850F-E9632E6ADAE9}"/>
          </ac:spMkLst>
        </pc:spChg>
      </pc:sldChg>
      <pc:sldChg chg="modSp mod">
        <pc:chgData name="Narelle Wheaton" userId="6e1b2b30-480e-4f91-806b-6735d5b9e446" providerId="ADAL" clId="{7571D296-0A3D-4CD8-83B8-A22ADDB4860A}" dt="2023-08-10T05:24:00.571" v="17" actId="1076"/>
        <pc:sldMkLst>
          <pc:docMk/>
          <pc:sldMk cId="156308370" sldId="257"/>
        </pc:sldMkLst>
        <pc:spChg chg="mod">
          <ac:chgData name="Narelle Wheaton" userId="6e1b2b30-480e-4f91-806b-6735d5b9e446" providerId="ADAL" clId="{7571D296-0A3D-4CD8-83B8-A22ADDB4860A}" dt="2023-08-10T05:24:00.571" v="17" actId="1076"/>
          <ac:spMkLst>
            <pc:docMk/>
            <pc:sldMk cId="156308370" sldId="257"/>
            <ac:spMk id="3" creationId="{2D54A315-E0FF-40B8-850F-E9632E6ADAE9}"/>
          </ac:spMkLst>
        </pc:spChg>
      </pc:sldChg>
      <pc:sldChg chg="modSp mod">
        <pc:chgData name="Narelle Wheaton" userId="6e1b2b30-480e-4f91-806b-6735d5b9e446" providerId="ADAL" clId="{7571D296-0A3D-4CD8-83B8-A22ADDB4860A}" dt="2023-08-10T05:24:03.763" v="18" actId="1076"/>
        <pc:sldMkLst>
          <pc:docMk/>
          <pc:sldMk cId="1902880928" sldId="258"/>
        </pc:sldMkLst>
        <pc:spChg chg="mod">
          <ac:chgData name="Narelle Wheaton" userId="6e1b2b30-480e-4f91-806b-6735d5b9e446" providerId="ADAL" clId="{7571D296-0A3D-4CD8-83B8-A22ADDB4860A}" dt="2023-08-10T05:24:03.763" v="18" actId="1076"/>
          <ac:spMkLst>
            <pc:docMk/>
            <pc:sldMk cId="1902880928" sldId="258"/>
            <ac:spMk id="3" creationId="{2D54A315-E0FF-40B8-850F-E9632E6ADAE9}"/>
          </ac:spMkLst>
        </pc:spChg>
      </pc:sldChg>
      <pc:sldChg chg="modSp mod">
        <pc:chgData name="Narelle Wheaton" userId="6e1b2b30-480e-4f91-806b-6735d5b9e446" providerId="ADAL" clId="{7571D296-0A3D-4CD8-83B8-A22ADDB4860A}" dt="2023-08-10T05:24:11.472" v="20" actId="1076"/>
        <pc:sldMkLst>
          <pc:docMk/>
          <pc:sldMk cId="19077590" sldId="259"/>
        </pc:sldMkLst>
        <pc:spChg chg="mod">
          <ac:chgData name="Narelle Wheaton" userId="6e1b2b30-480e-4f91-806b-6735d5b9e446" providerId="ADAL" clId="{7571D296-0A3D-4CD8-83B8-A22ADDB4860A}" dt="2023-08-10T05:24:11.472" v="20" actId="1076"/>
          <ac:spMkLst>
            <pc:docMk/>
            <pc:sldMk cId="19077590" sldId="259"/>
            <ac:spMk id="3" creationId="{2D54A315-E0FF-40B8-850F-E9632E6ADAE9}"/>
          </ac:spMkLst>
        </pc:spChg>
      </pc:sldChg>
      <pc:sldChg chg="delSp mod">
        <pc:chgData name="Narelle Wheaton" userId="6e1b2b30-480e-4f91-806b-6735d5b9e446" providerId="ADAL" clId="{7571D296-0A3D-4CD8-83B8-A22ADDB4860A}" dt="2023-08-10T05:24:15.789" v="21" actId="21"/>
        <pc:sldMkLst>
          <pc:docMk/>
          <pc:sldMk cId="362922126" sldId="260"/>
        </pc:sldMkLst>
        <pc:spChg chg="del">
          <ac:chgData name="Narelle Wheaton" userId="6e1b2b30-480e-4f91-806b-6735d5b9e446" providerId="ADAL" clId="{7571D296-0A3D-4CD8-83B8-A22ADDB4860A}" dt="2023-08-10T05:24:15.789" v="21" actId="21"/>
          <ac:spMkLst>
            <pc:docMk/>
            <pc:sldMk cId="362922126" sldId="260"/>
            <ac:spMk id="4" creationId="{F0A44F6F-531B-4A8B-A1FB-537E51A11048}"/>
          </ac:spMkLst>
        </pc:spChg>
      </pc:sldChg>
      <pc:sldChg chg="modSp mod">
        <pc:chgData name="Narelle Wheaton" userId="6e1b2b30-480e-4f91-806b-6735d5b9e446" providerId="ADAL" clId="{7571D296-0A3D-4CD8-83B8-A22ADDB4860A}" dt="2023-08-10T05:24:06.880" v="19" actId="1076"/>
        <pc:sldMkLst>
          <pc:docMk/>
          <pc:sldMk cId="651238402" sldId="261"/>
        </pc:sldMkLst>
        <pc:spChg chg="mod">
          <ac:chgData name="Narelle Wheaton" userId="6e1b2b30-480e-4f91-806b-6735d5b9e446" providerId="ADAL" clId="{7571D296-0A3D-4CD8-83B8-A22ADDB4860A}" dt="2023-08-10T05:24:06.880" v="19" actId="1076"/>
          <ac:spMkLst>
            <pc:docMk/>
            <pc:sldMk cId="651238402" sldId="261"/>
            <ac:spMk id="3" creationId="{2D54A315-E0FF-40B8-850F-E9632E6ADAE9}"/>
          </ac:spMkLst>
        </pc:spChg>
      </pc:sldChg>
      <pc:sldChg chg="addSp modSp">
        <pc:chgData name="Narelle Wheaton" userId="6e1b2b30-480e-4f91-806b-6735d5b9e446" providerId="ADAL" clId="{7571D296-0A3D-4CD8-83B8-A22ADDB4860A}" dt="2023-08-10T05:24:16.756" v="22"/>
        <pc:sldMkLst>
          <pc:docMk/>
          <pc:sldMk cId="2992707389" sldId="263"/>
        </pc:sldMkLst>
        <pc:spChg chg="add mod">
          <ac:chgData name="Narelle Wheaton" userId="6e1b2b30-480e-4f91-806b-6735d5b9e446" providerId="ADAL" clId="{7571D296-0A3D-4CD8-83B8-A22ADDB4860A}" dt="2023-08-10T05:24:16.756" v="22"/>
          <ac:spMkLst>
            <pc:docMk/>
            <pc:sldMk cId="2992707389" sldId="263"/>
            <ac:spMk id="2" creationId="{7BA28FE1-4D40-4103-2D17-41B8D06082E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E5ACD-2676-46E1-BC46-8FC8FFCCFF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8EC0F-DB98-4E43-BA48-E60E2F65D3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E17D2-8B12-43A9-AA2C-93FC00538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DD93A-F03F-443E-878C-9BCBDE8AFD8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0821C6-F3D8-4100-B555-E8D961ECD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3681B5-D93A-4B84-BACE-8B0F14B31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4CA62-FD97-4B51-8FD5-1676C5EA8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8806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2C4B7-421E-4E03-BC58-4FC4F7981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254FB9-F439-41AF-AC58-128A71B2BD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1B0F02-530C-4C1D-B524-BF31386DD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DD93A-F03F-443E-878C-9BCBDE8AFD8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ED0C14-7E73-4ABA-9094-31BCC1391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21D9F0-33C6-4852-BCAB-C5F7CC7C9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4CA62-FD97-4B51-8FD5-1676C5EA8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104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76DF4A-3973-499F-955D-4890622996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6278E8-4273-4E0A-8D8A-2CCA301E3E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F5EA73-3995-4BA4-8E13-D819CA1DE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DD93A-F03F-443E-878C-9BCBDE8AFD8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ABB136-6746-4EFD-942F-EEB475B93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42667B-DD80-44BC-9403-C2888CD6C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4CA62-FD97-4B51-8FD5-1676C5EA8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0266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A6218-089B-4E8B-AD77-C73FF5485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5A409E-BA65-4368-B864-9198917A27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D88A11-3150-418A-8015-ECE9A04A9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DD93A-F03F-443E-878C-9BCBDE8AFD8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AC98AF-8FF0-4ADF-9A5A-86AB0BCC0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8949C9-7190-4146-9139-217391466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4CA62-FD97-4B51-8FD5-1676C5EA8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3275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687CF-FF70-4DEE-B5F1-9956DF046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8E364-A51F-4A16-8445-021FDFDEA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C640F-8726-42AE-ADCE-7B6660A7D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DD93A-F03F-443E-878C-9BCBDE8AFD8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51518-F80C-4416-B00D-849E0D8AE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503F51-8A5D-487C-A830-253BC8694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4CA62-FD97-4B51-8FD5-1676C5EA8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308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D629E-106A-4F07-AF1D-EA787D569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CC126-396D-4595-AE11-62C0C250A0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06C28C-6DF2-48B3-9C13-56B0606601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0786FE-CDF6-429C-B143-D4FCD199F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DD93A-F03F-443E-878C-9BCBDE8AFD8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42C3FF-8FA1-4B31-AB77-0861DA67E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FCA9FF-EF93-49D7-BF4E-D32F28D99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4CA62-FD97-4B51-8FD5-1676C5EA8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1035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A5819-37A1-4C65-B206-BFFD25BB0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D715BD-CE49-44FE-A530-7465F2EDCC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154C30-C52B-4E78-874C-6FDF338D43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ACD8DB-F4EB-4038-A257-298539F400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4A82B0-B97C-4076-A778-545DE5ACC6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673249-5B89-45C6-998C-ACE63FB92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DD93A-F03F-443E-878C-9BCBDE8AFD8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89C958-0A67-4B05-9DB7-28512FE17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A7CC4D-F6FB-4300-8C6C-0398B8BCF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4CA62-FD97-4B51-8FD5-1676C5EA8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026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FE4C4-8EC1-4AD6-92A8-3A8ECA5A1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83274B-D33A-4777-85B3-CCECBF137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DD93A-F03F-443E-878C-9BCBDE8AFD8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619812-9E69-4573-968C-676E76B34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961171-3CC8-43CF-8120-435988B74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4CA62-FD97-4B51-8FD5-1676C5EA8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3704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124255-96B9-4F33-847B-A2D1C3E51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DD93A-F03F-443E-878C-9BCBDE8AFD8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35C859-402F-4C9E-9EEC-EC5709D94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02F3F-6622-42E8-B625-2EF99F3C1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4CA62-FD97-4B51-8FD5-1676C5EA8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9559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18A46-B961-48B4-A308-DC3820547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CE98D-92FA-433D-B5B3-5524670427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D070EB-AF8C-4633-942A-E91C7B6A08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84A9F2-7487-44F7-9950-ABE7B91F8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DD93A-F03F-443E-878C-9BCBDE8AFD8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19020C-7375-4326-B526-53D0BC446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A112F0-96A5-4A1C-80CA-AFE2866C0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4CA62-FD97-4B51-8FD5-1676C5EA8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723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1451F-C09F-4DE6-ADC0-FADE1CB8C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7F53C1-E7DD-4816-AC14-F194199E26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F3E68D-D849-4185-A15F-79485D5ADD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BB77F-D6D1-42EF-9BAC-07B2142E0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DD93A-F03F-443E-878C-9BCBDE8AFD8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061F77-4147-48D4-A764-EF2AA9420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ACB822-0F33-4DC4-9CDA-7080A1BC1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4CA62-FD97-4B51-8FD5-1676C5EA8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9543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78FCC9-D3C0-49C1-A5DD-978CD51B8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7ABD2A-6FE1-4CE2-A5DD-DFB77B2A5E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E093C2-4709-47BC-BFCA-47C02EB903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DD93A-F03F-443E-878C-9BCBDE8AFD8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0A17E4-BE69-40AD-830A-44B62C47AB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E5D122-C023-4D1E-AD88-EC66BCA87E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4CA62-FD97-4B51-8FD5-1676C5EA8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9650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D54A315-E0FF-40B8-850F-E9632E6AD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5451"/>
            <a:ext cx="9144000" cy="3372938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All I have, by Thy blood Thou dost claim,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Blessèd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Lord, who for me once was slain;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Thine own I will give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know Thou wilt take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 long Thou hast pleaded in vain.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106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D54A315-E0FF-40B8-850F-E9632E6AD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6413"/>
            <a:ext cx="9144000" cy="330517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I have I am bringing to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I have I am bringing to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Thy steps I will follow, come joy or come sorrow,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Dear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I will follow Thee.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08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D54A315-E0FF-40B8-850F-E9632E6AD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0700"/>
            <a:ext cx="9144000" cy="327659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I have, it shall be nothing less,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I have Thou shalt own, Lord, and bless;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Loss and pain shall not hinder,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keep back no longer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being Thine fully, my Lord.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880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D54A315-E0FF-40B8-850F-E9632E6AD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6413"/>
            <a:ext cx="9144000" cy="330517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I have I am bringing to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I have I am bringing to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Thy steps I will follow, come joy or come sorrow,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Dear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I will follow Thee.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238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D54A315-E0FF-40B8-850F-E9632E6AD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14500"/>
            <a:ext cx="9144000" cy="342899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Days of darkness there may be for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Rough and steep, too, my pathway may be;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the joy or the sorrow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comes with tomorrow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just be the fittest for me.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7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D54A315-E0FF-40B8-850F-E9632E6AD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0201"/>
            <a:ext cx="9144000" cy="330517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I have I am bringing to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I have I am bringing to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Thy steps I will follow, come joy or come sorrow,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Dear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I will follow Thee.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574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D54A315-E0FF-40B8-850F-E9632E6AD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43051"/>
            <a:ext cx="9144000" cy="327659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 by darkness my future is veiled,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Here's my all, for Thy love has prevailed;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no longer will doubt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know Thou dost save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life shall be wholly for Thee.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22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D54A315-E0FF-40B8-850F-E9632E6AD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0201"/>
            <a:ext cx="9144000" cy="330517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I have I am bringing to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I have I am bringing to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Thy steps I will follow, come joy or come sorrow,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Dear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I will follow Thee.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A28FE1-4D40-4103-2D17-41B8D06082E7}"/>
              </a:ext>
            </a:extLst>
          </p:cNvPr>
          <p:cNvSpPr txBox="1"/>
          <p:nvPr/>
        </p:nvSpPr>
        <p:spPr>
          <a:xfrm>
            <a:off x="228600" y="6068110"/>
            <a:ext cx="4572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All I have, by thy blood thou dost claim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Richard Slater (1854-1939) (verses), Herbert H. Booth (1862-1926) (chorus)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 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707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405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2022-05-25T07:47:48Z</dcterms:created>
  <dcterms:modified xsi:type="dcterms:W3CDTF">2023-08-10T05:24:23Z</dcterms:modified>
</cp:coreProperties>
</file>